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764" r:id="rId2"/>
  </p:sldMasterIdLst>
  <p:notesMasterIdLst>
    <p:notesMasterId r:id="rId13"/>
  </p:notesMasterIdLst>
  <p:sldIdLst>
    <p:sldId id="262" r:id="rId3"/>
    <p:sldId id="267" r:id="rId4"/>
    <p:sldId id="263" r:id="rId5"/>
    <p:sldId id="257" r:id="rId6"/>
    <p:sldId id="260" r:id="rId7"/>
    <p:sldId id="264" r:id="rId8"/>
    <p:sldId id="261" r:id="rId9"/>
    <p:sldId id="265" r:id="rId10"/>
    <p:sldId id="259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85E7"/>
    <a:srgbClr val="00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79613" autoAdjust="0"/>
  </p:normalViewPr>
  <p:slideViewPr>
    <p:cSldViewPr snapToGrid="0">
      <p:cViewPr varScale="1">
        <p:scale>
          <a:sx n="66" d="100"/>
          <a:sy n="66" d="100"/>
        </p:scale>
        <p:origin x="1320" y="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pPr>
            <a:endParaRPr lang="it-IT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it-IT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pPr>
            <a:endParaRPr lang="it-IT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it-IT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7.sv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60.png"/><Relationship Id="rId5" Type="http://schemas.openxmlformats.org/officeDocument/2006/relationships/image" Target="../media/image5.png"/><Relationship Id="rId10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10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6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620050"/>
            <a:ext cx="8767482" cy="2387600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5092204"/>
            <a:ext cx="8767482" cy="766482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82429BC5-10B7-4117-B437-50BDC48ECA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079303" y="2939507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AF990C1-B871-4325-B5BE-04D79D3ACC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0" y="4375150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5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813AE1D2-C673-4220-AF2B-E09727BCF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8053" y="4044157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7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DC1505FC-8581-4A0D-96EE-6E5A7832F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9941" y="4001294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27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C85AC16-43D7-4657-859C-882CEB086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4431" y="3659900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75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82784949-2984-45ED-89B1-307B67D7A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475" y="3635711"/>
            <a:ext cx="2370080" cy="25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18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E5FEC0C1-01BA-4D8D-9DC7-351D4F9C3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5556" y="3834585"/>
            <a:ext cx="2531999" cy="18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67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5">
            <a:extLst>
              <a:ext uri="{FF2B5EF4-FFF2-40B4-BE49-F238E27FC236}">
                <a16:creationId xmlns:a16="http://schemas.microsoft.com/office/drawing/2014/main" id="{E7221383-AA58-446F-BE90-555A56920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0871" y="3429000"/>
            <a:ext cx="2404233" cy="2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10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E8ADA645-27E8-43C9-9ED4-19529E66E0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95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EAF9AB-3056-4F00-90B0-996875A12C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5573" y="3731258"/>
            <a:ext cx="25527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136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503D4F28-ED1A-4D43-AC9F-BAABA59F7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9710" y="3671421"/>
            <a:ext cx="2476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4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24" y="365125"/>
            <a:ext cx="11430000" cy="1325563"/>
          </a:xfrm>
        </p:spPr>
        <p:txBody>
          <a:bodyPr/>
          <a:lstStyle>
            <a:lvl1pPr algn="ctr"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SPONSOR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7C6E9D2-F8DF-4344-AA0E-25B726E2A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0675" y="4801532"/>
            <a:ext cx="2079812" cy="103990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DCFDADB-CF87-4F8F-BDFE-DD29CFC756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7662" y="2038418"/>
            <a:ext cx="4403776" cy="220188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05F4835-2D54-4183-89E1-36E1693F73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9932" y="4745484"/>
            <a:ext cx="2079812" cy="103990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B638C74-C2EE-48BB-AEE1-43559F5A308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06092" y="2038418"/>
            <a:ext cx="4403776" cy="2201888"/>
          </a:xfrm>
          <a:prstGeom prst="rect">
            <a:avLst/>
          </a:prstGeom>
        </p:spPr>
      </p:pic>
      <p:pic>
        <p:nvPicPr>
          <p:cNvPr id="19" name="Picture 2" descr="React Consulting">
            <a:extLst>
              <a:ext uri="{FF2B5EF4-FFF2-40B4-BE49-F238E27FC236}">
                <a16:creationId xmlns:a16="http://schemas.microsoft.com/office/drawing/2014/main" id="{C8E39CCB-B87A-468D-9CCE-884EC0AB04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88" y="4704582"/>
            <a:ext cx="2243419" cy="11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Unikey">
            <a:extLst>
              <a:ext uri="{FF2B5EF4-FFF2-40B4-BE49-F238E27FC236}">
                <a16:creationId xmlns:a16="http://schemas.microsoft.com/office/drawing/2014/main" id="{7B42FB9E-AB3B-4D69-BBD6-0EC411482B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751" y="4588036"/>
            <a:ext cx="2933794" cy="14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432A4AD1-C60A-424D-907D-D9106747684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997395" y="4708350"/>
            <a:ext cx="2452537" cy="122626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C8BA3AE-BBD2-4F39-9647-049CE4992FF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191500" y="4704582"/>
            <a:ext cx="2452537" cy="122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72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E73918D1-BB89-45EE-B16C-4497CAF465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5741" y="3979863"/>
            <a:ext cx="1917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440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46DCC130-9BBB-47CF-8091-BB58AE4C1D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3363" y="3967163"/>
            <a:ext cx="2070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41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1">
            <a:extLst>
              <a:ext uri="{FF2B5EF4-FFF2-40B4-BE49-F238E27FC236}">
                <a16:creationId xmlns:a16="http://schemas.microsoft.com/office/drawing/2014/main" id="{D193A32A-209C-4FBE-8B87-FDE6DDFE85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7617" y="3954463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81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5">
            <a:extLst>
              <a:ext uri="{FF2B5EF4-FFF2-40B4-BE49-F238E27FC236}">
                <a16:creationId xmlns:a16="http://schemas.microsoft.com/office/drawing/2014/main" id="{0077FED0-1C69-4028-9B95-57553A3618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2264" y="4271963"/>
            <a:ext cx="2590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7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B9B9FCC4-5D62-4C76-A97E-C3FF15966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7106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626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1">
            <a:extLst>
              <a:ext uri="{FF2B5EF4-FFF2-40B4-BE49-F238E27FC236}">
                <a16:creationId xmlns:a16="http://schemas.microsoft.com/office/drawing/2014/main" id="{56A1EE30-009D-497F-9B55-C7FD817AB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0" y="3829050"/>
            <a:ext cx="2984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641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83794D2-2515-41C5-8A26-861E9D6A7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1846" y="3624263"/>
            <a:ext cx="25908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472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	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	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3935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18/03/2022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  <a:p>
            <a:r>
              <a:rPr lang="en-US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012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05230651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4382181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107" y="3543207"/>
            <a:ext cx="3660693" cy="2813143"/>
          </a:xfrm>
          <a:prstGeom prst="rect">
            <a:avLst/>
          </a:prstGeom>
        </p:spPr>
      </p:pic>
      <p:pic>
        <p:nvPicPr>
          <p:cNvPr id="9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16A540C-36B0-4ADA-9819-DF147FB891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580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55874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3008E182-85D6-4D76-AD98-7EB820958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9120" y="3357282"/>
            <a:ext cx="2747784" cy="274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222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7DD5ABD7-6794-4273-A43E-AEEA6E545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1012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5873C6D7-7C97-4E9B-BC16-15DA425176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359830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AC66BA5-D462-42DD-AC29-546A6E0557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461865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5">
            <a:extLst>
              <a:ext uri="{FF2B5EF4-FFF2-40B4-BE49-F238E27FC236}">
                <a16:creationId xmlns:a16="http://schemas.microsoft.com/office/drawing/2014/main" id="{B20F602B-B23B-4842-B9FE-038544EB5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014537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7DBE9A0-AA34-48CE-8D60-FA933D105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8F2F1DE-49C6-4895-87A5-ED38E12AF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C8F3D4-7D8A-41EF-9DEC-B4D6515B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</a:t>
            </a:r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4B02A19-BC1A-4736-82DA-6349FD0AD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4CBF431C-B117-48A3-9EF4-4F5E33F0F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418B675A-C3BB-49C6-A88C-03B7A870A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8">
            <a:extLst>
              <a:ext uri="{FF2B5EF4-FFF2-40B4-BE49-F238E27FC236}">
                <a16:creationId xmlns:a16="http://schemas.microsoft.com/office/drawing/2014/main" id="{363BB767-D59B-439B-9AC2-3212EB60B4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9519" y="991818"/>
            <a:ext cx="3071757" cy="3750402"/>
          </a:xfrm>
          <a:prstGeom prst="rect">
            <a:avLst/>
          </a:prstGeom>
        </p:spPr>
      </p:pic>
      <p:pic>
        <p:nvPicPr>
          <p:cNvPr id="12" name="Immagine 11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7D02D5AF-BE30-400A-9226-8D8644A758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82683" y="452018"/>
            <a:ext cx="822093" cy="822093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CBA79B2E-66FF-46F2-ADFC-ED57FF422A07}"/>
              </a:ext>
            </a:extLst>
          </p:cNvPr>
          <p:cNvGrpSpPr/>
          <p:nvPr userDrawn="1"/>
        </p:nvGrpSpPr>
        <p:grpSpPr>
          <a:xfrm>
            <a:off x="-2" y="5990575"/>
            <a:ext cx="12192001" cy="946963"/>
            <a:chOff x="-2" y="5963143"/>
            <a:chExt cx="12192001" cy="946963"/>
          </a:xfrm>
          <a:solidFill>
            <a:schemeClr val="bg1"/>
          </a:solidFill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FE9165FD-1B00-4541-9751-0D3E30AA997E}"/>
                </a:ext>
              </a:extLst>
            </p:cNvPr>
            <p:cNvSpPr/>
            <p:nvPr/>
          </p:nvSpPr>
          <p:spPr>
            <a:xfrm>
              <a:off x="-2" y="5963143"/>
              <a:ext cx="12192001" cy="94328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E4861229-BE17-4EC4-A523-D4CD8DCC4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4" t="26167" r="-164" b="26803"/>
            <a:stretch/>
          </p:blipFill>
          <p:spPr>
            <a:xfrm>
              <a:off x="154465" y="6132566"/>
              <a:ext cx="2481547" cy="58161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BD5D0B48-3588-44A3-BA5F-A716993028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73" t="17849" b="24604"/>
            <a:stretch/>
          </p:blipFill>
          <p:spPr>
            <a:xfrm>
              <a:off x="2647656" y="6062875"/>
              <a:ext cx="2456779" cy="71168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" name="Picture 2" descr="React Consulting">
              <a:extLst>
                <a:ext uri="{FF2B5EF4-FFF2-40B4-BE49-F238E27FC236}">
                  <a16:creationId xmlns:a16="http://schemas.microsoft.com/office/drawing/2014/main" id="{F0066922-C791-4EB2-B28E-B1D060FEBE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65" b="23560"/>
            <a:stretch/>
          </p:blipFill>
          <p:spPr bwMode="auto">
            <a:xfrm>
              <a:off x="5299499" y="6241622"/>
              <a:ext cx="1460534" cy="40511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8" name="Picture 4" descr="Unikey">
              <a:extLst>
                <a:ext uri="{FF2B5EF4-FFF2-40B4-BE49-F238E27FC236}">
                  <a16:creationId xmlns:a16="http://schemas.microsoft.com/office/drawing/2014/main" id="{DFD95874-BC1E-4172-BE98-54AF41D531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18" b="23457"/>
            <a:stretch/>
          </p:blipFill>
          <p:spPr bwMode="auto">
            <a:xfrm>
              <a:off x="6820847" y="6254582"/>
              <a:ext cx="1909989" cy="45959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C1CAD013-5D11-4C95-8DC6-B36E39750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3186" t="-4862" r="8316" b="-1"/>
            <a:stretch/>
          </p:blipFill>
          <p:spPr>
            <a:xfrm>
              <a:off x="8733775" y="6026564"/>
              <a:ext cx="1250484" cy="83522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ABFB4E67-F38A-44A0-B68D-17BFD495DD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3456" b="26931"/>
            <a:stretch/>
          </p:blipFill>
          <p:spPr>
            <a:xfrm>
              <a:off x="10023729" y="6180177"/>
              <a:ext cx="1285479" cy="50921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21" name="Immagine 20" descr="Immagine che contiene testo, bigliettodavisita, grafica vettoriale&#10;&#10;Descrizione generata automaticamente">
              <a:extLst>
                <a:ext uri="{FF2B5EF4-FFF2-40B4-BE49-F238E27FC236}">
                  <a16:creationId xmlns:a16="http://schemas.microsoft.com/office/drawing/2014/main" id="{91868F64-09D5-426D-A78A-4D1EBE2A5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749" t="6629" r="11780"/>
            <a:stretch/>
          </p:blipFill>
          <p:spPr>
            <a:xfrm>
              <a:off x="11308329" y="5966820"/>
              <a:ext cx="752355" cy="94328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4DA6B9BD-7008-4CA6-9C37-F9388CC8703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7826" y="520175"/>
            <a:ext cx="5390478" cy="943286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01B9B8E-B938-4E86-89E2-85593E59D2C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869812" y="6111129"/>
            <a:ext cx="1441921" cy="72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907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928" y="2660554"/>
            <a:ext cx="8370900" cy="1785369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9929" y="4767370"/>
            <a:ext cx="8370899" cy="784498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just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4F84B7F1-9D4A-44DF-9EFF-FBE897873B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9025515" y="2939507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698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24" y="365125"/>
            <a:ext cx="11430000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SPONSOR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982426D-F66D-4D1C-A77E-8BC6109318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0675" y="4801532"/>
            <a:ext cx="2079812" cy="10399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B941032-206E-4168-AF86-C92F200514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7662" y="2038418"/>
            <a:ext cx="4403776" cy="220188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7A12FF2-2296-43B5-B499-1AAA69E4A1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9932" y="4745484"/>
            <a:ext cx="2079812" cy="10399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71C8180-634B-40FF-9287-383316A187B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06092" y="2038418"/>
            <a:ext cx="4403776" cy="2201888"/>
          </a:xfrm>
          <a:prstGeom prst="rect">
            <a:avLst/>
          </a:prstGeom>
        </p:spPr>
      </p:pic>
      <p:pic>
        <p:nvPicPr>
          <p:cNvPr id="13" name="Picture 2" descr="React Consulting">
            <a:extLst>
              <a:ext uri="{FF2B5EF4-FFF2-40B4-BE49-F238E27FC236}">
                <a16:creationId xmlns:a16="http://schemas.microsoft.com/office/drawing/2014/main" id="{DD97756C-BC58-45AD-B0F7-18CD1D363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88" y="4704582"/>
            <a:ext cx="2243419" cy="11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Unikey">
            <a:extLst>
              <a:ext uri="{FF2B5EF4-FFF2-40B4-BE49-F238E27FC236}">
                <a16:creationId xmlns:a16="http://schemas.microsoft.com/office/drawing/2014/main" id="{B628B431-252A-4905-AF6B-702FDA42CE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751" y="4588036"/>
            <a:ext cx="2933794" cy="14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B5BFACD-B719-4C11-B4C1-8253ECEDE5A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997395" y="4708350"/>
            <a:ext cx="2452537" cy="122626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6F6494F-4A14-4544-82A2-DB3CB05D086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145780" y="4652302"/>
            <a:ext cx="2452537" cy="122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005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928" y="2660554"/>
            <a:ext cx="8370900" cy="1785369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929" y="4767370"/>
            <a:ext cx="8370899" cy="784498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4F84B7F1-9D4A-44DF-9EFF-FBE897873B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9025515" y="2939507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122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3008E182-85D6-4D76-AD98-7EB820958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9120" y="3357282"/>
            <a:ext cx="2747784" cy="274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697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3FF86250-622C-4116-8432-9D4642E60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6348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93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3FF86250-622C-4116-8432-9D4642E60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6348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391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9" name="Graphic 3">
            <a:extLst>
              <a:ext uri="{FF2B5EF4-FFF2-40B4-BE49-F238E27FC236}">
                <a16:creationId xmlns:a16="http://schemas.microsoft.com/office/drawing/2014/main" id="{BADCC018-2B36-446C-9757-894CD26B0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0" y="4001294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283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02BFB62E-E67A-44E2-85EA-944E33137B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0" y="4001294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926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ACE94564-2394-400E-894E-DBE6654ED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124385" y="3485665"/>
            <a:ext cx="2882150" cy="26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002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Grazie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0" y="3675529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889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AF990C1-B871-4325-B5BE-04D79D3ACC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0" y="4375150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873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813AE1D2-C673-4220-AF2B-E09727BCF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8053" y="4044157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259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DC1505FC-8581-4A0D-96EE-6E5A7832F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9941" y="4001294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282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C85AC16-43D7-4657-859C-882CEB086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4431" y="3659900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530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82784949-2984-45ED-89B1-307B67D7A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475" y="3635711"/>
            <a:ext cx="2370080" cy="25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498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3107" y="3543207"/>
            <a:ext cx="3660693" cy="281314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804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25812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9" name="Graphic 3">
            <a:extLst>
              <a:ext uri="{FF2B5EF4-FFF2-40B4-BE49-F238E27FC236}">
                <a16:creationId xmlns:a16="http://schemas.microsoft.com/office/drawing/2014/main" id="{BADCC018-2B36-446C-9757-894CD26B0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0" y="4001294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273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5418323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9360708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02BFB62E-E67A-44E2-85EA-944E33137B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0" y="4001294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759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804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sz="6000" b="0" dirty="0"/>
          </a:p>
        </p:txBody>
      </p:sp>
    </p:spTree>
    <p:extLst>
      <p:ext uri="{BB962C8B-B14F-4D97-AF65-F5344CB8AC3E}">
        <p14:creationId xmlns:p14="http://schemas.microsoft.com/office/powerpoint/2010/main" val="244586222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107" y="3543207"/>
            <a:ext cx="3660693" cy="2813143"/>
          </a:xfrm>
          <a:prstGeom prst="rect">
            <a:avLst/>
          </a:prstGeom>
        </p:spPr>
      </p:pic>
      <p:pic>
        <p:nvPicPr>
          <p:cNvPr id="9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16A540C-36B0-4ADA-9819-DF147FB891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580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2479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ACE94564-2394-400E-894E-DBE6654ED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124385" y="3485665"/>
            <a:ext cx="2882150" cy="26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34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Grazie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0" y="3675529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37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  </a:t>
            </a:r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magine 7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838AFED0-BAE7-433F-A6C0-ED320786B8E2}"/>
              </a:ext>
            </a:extLst>
          </p:cNvPr>
          <p:cNvPicPr>
            <a:picLocks noChangeAspect="1"/>
          </p:cNvPicPr>
          <p:nvPr userDrawn="1"/>
        </p:nvPicPr>
        <p:blipFill>
          <a:blip r:embed="rId46"/>
          <a:stretch>
            <a:fillRect/>
          </a:stretch>
        </p:blipFill>
        <p:spPr>
          <a:xfrm>
            <a:off x="11590804" y="6318716"/>
            <a:ext cx="440391" cy="4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813" r:id="rId2"/>
    <p:sldLayoutId id="2147483792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663" r:id="rId27"/>
    <p:sldLayoutId id="2147483791" r:id="rId28"/>
    <p:sldLayoutId id="2147483664" r:id="rId29"/>
    <p:sldLayoutId id="2147483665" r:id="rId30"/>
    <p:sldLayoutId id="2147483666" r:id="rId31"/>
    <p:sldLayoutId id="2147483667" r:id="rId32"/>
    <p:sldLayoutId id="2147483668" r:id="rId33"/>
    <p:sldLayoutId id="2147483669" r:id="rId34"/>
    <p:sldLayoutId id="2147483670" r:id="rId35"/>
    <p:sldLayoutId id="2147483671" r:id="rId36"/>
    <p:sldLayoutId id="2147483749" r:id="rId37"/>
    <p:sldLayoutId id="2147483750" r:id="rId38"/>
    <p:sldLayoutId id="2147483794" r:id="rId39"/>
    <p:sldLayoutId id="2147483815" r:id="rId40"/>
    <p:sldLayoutId id="2147483816" r:id="rId41"/>
    <p:sldLayoutId id="2147483817" r:id="rId42"/>
    <p:sldLayoutId id="2147483818" r:id="rId43"/>
    <p:sldLayoutId id="2147483832" r:id="rId4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7" name="Immagine 6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55039FBD-B1B4-4073-BD92-0C9773E01673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1590804" y="6318716"/>
            <a:ext cx="440391" cy="4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97" r:id="rId2"/>
    <p:sldLayoutId id="2147483789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90" r:id="rId9"/>
    <p:sldLayoutId id="2147483788" r:id="rId10"/>
    <p:sldLayoutId id="2147483798" r:id="rId11"/>
    <p:sldLayoutId id="2147483799" r:id="rId12"/>
    <p:sldLayoutId id="2147483801" r:id="rId13"/>
    <p:sldLayoutId id="2147483800" r:id="rId14"/>
    <p:sldLayoutId id="2147483782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831" r:id="rId29"/>
    <p:sldLayoutId id="2147483793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CDFC0B-FE89-4EE8-BBF9-E39620E9E7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Session Title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79E7D58-E174-4D90-8242-D0D3271EAB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7095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232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416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EE23EC-6F40-4FCD-84C7-4083275373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Session Title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B18FCF3-6DB6-4F02-9E25-88B1E63309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1218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E53EE9-1254-46B1-BC89-5562A00B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SPONSOR</a:t>
            </a:r>
          </a:p>
        </p:txBody>
      </p:sp>
    </p:spTree>
    <p:extLst>
      <p:ext uri="{BB962C8B-B14F-4D97-AF65-F5344CB8AC3E}">
        <p14:creationId xmlns:p14="http://schemas.microsoft.com/office/powerpoint/2010/main" val="4238861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67C479-2D41-4D0F-904B-75A32E12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90B7D2-0D92-4E68-A3C0-AD1999ACE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1357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1B837B-FDB8-41B0-99CE-5F18DFBC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57E5D2-85BA-4875-99D7-78B4D3E5D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7833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4CFDC-CB0B-4C0D-8708-4BCB9104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8762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4D2F27-4C6E-473A-869B-9F3DC446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0AF7A5-C8F3-44DA-8DE5-58ECF2F4D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3883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3087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13</Words>
  <Application>Microsoft Office PowerPoint</Application>
  <PresentationFormat>Widescreen</PresentationFormat>
  <Paragraphs>9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10</vt:i4>
      </vt:variant>
    </vt:vector>
  </HeadingPairs>
  <TitlesOfParts>
    <vt:vector size="17" baseType="lpstr">
      <vt:lpstr>Open Sans</vt:lpstr>
      <vt:lpstr>Arial</vt:lpstr>
      <vt:lpstr>Calibri</vt:lpstr>
      <vt:lpstr>Segoe UI</vt:lpstr>
      <vt:lpstr>Consolas</vt:lpstr>
      <vt:lpstr>1_Office Theme</vt:lpstr>
      <vt:lpstr>3_Office Theme</vt:lpstr>
      <vt:lpstr>Session Title</vt:lpstr>
      <vt:lpstr>Presentazione standard di PowerPoint</vt:lpstr>
      <vt:lpstr>Session Title</vt:lpstr>
      <vt:lpstr>SPONSOR</vt:lpstr>
      <vt:lpstr>Agenda</vt:lpstr>
      <vt:lpstr>Agenda</vt:lpstr>
      <vt:lpstr>Title</vt:lpstr>
      <vt:lpstr>Title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Congiu Luca</cp:lastModifiedBy>
  <cp:revision>35</cp:revision>
  <dcterms:created xsi:type="dcterms:W3CDTF">2020-08-18T20:47:27Z</dcterms:created>
  <dcterms:modified xsi:type="dcterms:W3CDTF">2022-02-27T22:37:47Z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